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0"/>
  </p:notesMasterIdLst>
  <p:sldIdLst>
    <p:sldId id="256" r:id="rId5"/>
    <p:sldId id="257" r:id="rId6"/>
    <p:sldId id="271" r:id="rId7"/>
    <p:sldId id="272" r:id="rId8"/>
    <p:sldId id="273" r:id="rId9"/>
    <p:sldId id="258" r:id="rId10"/>
    <p:sldId id="266" r:id="rId11"/>
    <p:sldId id="259" r:id="rId12"/>
    <p:sldId id="260" r:id="rId13"/>
    <p:sldId id="267" r:id="rId14"/>
    <p:sldId id="268" r:id="rId15"/>
    <p:sldId id="261" r:id="rId16"/>
    <p:sldId id="262" r:id="rId17"/>
    <p:sldId id="265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F08C5-2AD2-49E5-8DE4-CC7F067128E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05DC8-6BA6-4B41-B0F4-FFB9E11D4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2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EA7A72C-1985-4EA9-B697-D6C303E29817}" type="datetime1">
              <a:rPr lang="en-US" smtClean="0"/>
              <a:t>5/18/2020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E4126-D696-4F79-BDB0-0EE6220D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96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FA7742-E0D4-47A0-868D-C1195F4B314C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E4126-D696-4F79-BDB0-0EE6220D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E0D884-D7D5-49EA-98BC-33A5BEF17695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E4126-D696-4F79-BDB0-0EE6220D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888" y="552025"/>
            <a:ext cx="10058400" cy="1371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07323D-5953-48AD-9755-9E293F372538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E4126-D696-4F79-BDB0-0EE6220D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5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51864D-6FF9-41FF-B236-35D3D78BE517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E4126-D696-4F79-BDB0-0EE6220D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5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19720B-2760-4E2B-96FF-C8FB6EE3F20A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E4126-D696-4F79-BDB0-0EE6220D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2DF716-5522-408E-B257-6F8BF69E0D2F}" type="datetime1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E4126-D696-4F79-BDB0-0EE6220D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5D4A31-36D3-4434-BED8-DE78B5C683C1}" type="datetime1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E4126-D696-4F79-BDB0-0EE6220D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7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67C931-5410-4322-A7E4-F312FA64BE57}" type="datetime1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E4126-D696-4F79-BDB0-0EE6220D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66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88CF2B-D74D-4CE3-AD26-7265526530D9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0E4126-D696-4F79-BDB0-0EE6220DAF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426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6C1F2D9-BD5F-4520-A551-19C9EC6883F6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E4126-D696-4F79-BDB0-0EE6220D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FB83877-D97F-47BD-B8F1-D5F86252AE01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8C0E4126-D696-4F79-BDB0-0EE6220D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2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713" y="2319862"/>
            <a:ext cx="9068586" cy="2590800"/>
          </a:xfrm>
        </p:spPr>
        <p:txBody>
          <a:bodyPr/>
          <a:lstStyle/>
          <a:p>
            <a:r>
              <a:rPr lang="en-US" b="1" dirty="0"/>
              <a:t>Tips for successful </a:t>
            </a:r>
            <a:r>
              <a:rPr lang="en-US" b="1" dirty="0" smtClean="0"/>
              <a:t>PowerPoint</a:t>
            </a:r>
            <a:endParaRPr lang="en-US" b="1" dirty="0"/>
          </a:p>
        </p:txBody>
      </p:sp>
      <p:pic>
        <p:nvPicPr>
          <p:cNvPr id="4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53" y="1069887"/>
            <a:ext cx="1057731" cy="10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7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Tab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71" b="7740"/>
          <a:stretch/>
        </p:blipFill>
        <p:spPr>
          <a:xfrm>
            <a:off x="691080" y="2276815"/>
            <a:ext cx="7852030" cy="4254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332" b="8494"/>
          <a:stretch/>
        </p:blipFill>
        <p:spPr>
          <a:xfrm>
            <a:off x="2137371" y="2291073"/>
            <a:ext cx="7899655" cy="4248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145" b="9023"/>
          <a:stretch/>
        </p:blipFill>
        <p:spPr>
          <a:xfrm>
            <a:off x="3631474" y="2271666"/>
            <a:ext cx="7899468" cy="425976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8993180" y="1084217"/>
            <a:ext cx="1154283" cy="141078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on Variants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47" b="9063"/>
          <a:stretch/>
        </p:blipFill>
        <p:spPr>
          <a:xfrm>
            <a:off x="200244" y="1923626"/>
            <a:ext cx="6762259" cy="36798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480" b="9124"/>
          <a:stretch/>
        </p:blipFill>
        <p:spPr>
          <a:xfrm>
            <a:off x="1278285" y="1923625"/>
            <a:ext cx="6807624" cy="3679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6714" b="8188"/>
          <a:stretch/>
        </p:blipFill>
        <p:spPr>
          <a:xfrm>
            <a:off x="2390502" y="1923624"/>
            <a:ext cx="6629756" cy="3668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6796" b="9910"/>
          <a:stretch/>
        </p:blipFill>
        <p:spPr>
          <a:xfrm>
            <a:off x="3339790" y="1900757"/>
            <a:ext cx="6792685" cy="3691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6996" b="10803"/>
          <a:stretch/>
        </p:blipFill>
        <p:spPr>
          <a:xfrm>
            <a:off x="4447540" y="1923623"/>
            <a:ext cx="6803492" cy="3668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r="5677" b="8373"/>
          <a:stretch/>
        </p:blipFill>
        <p:spPr>
          <a:xfrm>
            <a:off x="5389108" y="1923623"/>
            <a:ext cx="6716939" cy="3668515"/>
          </a:xfrm>
          <a:prstGeom prst="rect">
            <a:avLst/>
          </a:prstGeom>
        </p:spPr>
      </p:pic>
      <p:pic>
        <p:nvPicPr>
          <p:cNvPr id="11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5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Choose a color scheme that is easy on the eyes.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dark</a:t>
            </a:r>
            <a:r>
              <a:rPr lang="en-US" dirty="0" smtClean="0"/>
              <a:t> text on </a:t>
            </a:r>
            <a:r>
              <a:rPr lang="en-US" b="1" dirty="0" smtClean="0"/>
              <a:t>light</a:t>
            </a:r>
            <a:r>
              <a:rPr lang="en-US" dirty="0" smtClean="0"/>
              <a:t> backgrounds.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light</a:t>
            </a:r>
            <a:r>
              <a:rPr lang="en-US" dirty="0" smtClean="0"/>
              <a:t> text on </a:t>
            </a:r>
            <a:r>
              <a:rPr lang="en-US" b="1" dirty="0" smtClean="0"/>
              <a:t>dark</a:t>
            </a:r>
            <a:r>
              <a:rPr lang="en-US" dirty="0" smtClean="0"/>
              <a:t> backgrounds.</a:t>
            </a:r>
          </a:p>
          <a:p>
            <a:pPr lvl="1"/>
            <a:r>
              <a:rPr lang="en-US" dirty="0" smtClean="0"/>
              <a:t>Using images as backgrounds can make your font difficult to read.</a:t>
            </a:r>
          </a:p>
          <a:p>
            <a:r>
              <a:rPr lang="en-US" dirty="0" smtClean="0"/>
              <a:t>Make sure your colors look </a:t>
            </a:r>
            <a:r>
              <a:rPr lang="en-US" b="1" dirty="0" smtClean="0"/>
              <a:t>professional</a:t>
            </a:r>
            <a:r>
              <a:rPr lang="en-US" dirty="0" smtClean="0"/>
              <a:t>, not </a:t>
            </a:r>
            <a:r>
              <a:rPr lang="en-US" b="1" dirty="0" smtClean="0"/>
              <a:t>obnoxious</a:t>
            </a:r>
            <a:r>
              <a:rPr lang="en-US" dirty="0" smtClean="0"/>
              <a:t>.</a:t>
            </a:r>
          </a:p>
        </p:txBody>
      </p:sp>
      <p:pic>
        <p:nvPicPr>
          <p:cNvPr id="5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Ask someone else to </a:t>
            </a:r>
            <a:r>
              <a:rPr lang="en-US" b="1" dirty="0" smtClean="0"/>
              <a:t>proofread</a:t>
            </a:r>
            <a:r>
              <a:rPr lang="en-US" dirty="0" smtClean="0"/>
              <a:t> your presentation prior to presenting.</a:t>
            </a:r>
          </a:p>
          <a:p>
            <a:r>
              <a:rPr lang="en-US" dirty="0" smtClean="0"/>
              <a:t>Use animations to make your bullet points appear separately.</a:t>
            </a:r>
          </a:p>
          <a:p>
            <a:pPr lvl="1"/>
            <a:r>
              <a:rPr lang="en-US" dirty="0" smtClean="0"/>
              <a:t>This allows the audience to </a:t>
            </a:r>
            <a:r>
              <a:rPr lang="en-US" b="1" dirty="0" smtClean="0"/>
              <a:t>focus</a:t>
            </a:r>
            <a:r>
              <a:rPr lang="en-US" dirty="0" smtClean="0"/>
              <a:t> on you rather than reading the screen.</a:t>
            </a:r>
          </a:p>
          <a:p>
            <a:r>
              <a:rPr lang="en-US" dirty="0" smtClean="0"/>
              <a:t>When presenting try not to read directly off from your presentation.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</a:t>
            </a:r>
            <a:br>
              <a:rPr lang="en-US" dirty="0" smtClean="0"/>
            </a:br>
            <a:r>
              <a:rPr lang="en-US" dirty="0" smtClean="0"/>
              <a:t>- Slide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2103120"/>
            <a:ext cx="3917623" cy="3931920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Allows you to change the default format of each individual slide style.</a:t>
            </a:r>
          </a:p>
          <a:p>
            <a:pPr lvl="1"/>
            <a:r>
              <a:rPr lang="en-US" sz="2400" dirty="0" smtClean="0"/>
              <a:t>You only have to change it once on the slide master, rather than changing it on each slide.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018" r="8100" b="10602"/>
          <a:stretch/>
        </p:blipFill>
        <p:spPr>
          <a:xfrm>
            <a:off x="4764568" y="189411"/>
            <a:ext cx="7427432" cy="3879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45" r="9607" b="13661"/>
          <a:stretch/>
        </p:blipFill>
        <p:spPr>
          <a:xfrm>
            <a:off x="4764568" y="2386612"/>
            <a:ext cx="7427432" cy="4090163"/>
          </a:xfrm>
          <a:prstGeom prst="rect">
            <a:avLst/>
          </a:prstGeom>
        </p:spPr>
      </p:pic>
      <p:pic>
        <p:nvPicPr>
          <p:cNvPr id="7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75" y="115239"/>
            <a:ext cx="10058400" cy="1371600"/>
          </a:xfrm>
        </p:spPr>
        <p:txBody>
          <a:bodyPr/>
          <a:lstStyle/>
          <a:p>
            <a:r>
              <a:rPr lang="en-US" dirty="0" smtClean="0"/>
              <a:t>Don’t forget your shortcuts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092" y="1174979"/>
            <a:ext cx="9780315" cy="53514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/>
              <a:t>Ctrl s – save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Ctrl m – new slide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Ctrl a – selects all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Ctrl z - undo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Ctrl c - copy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Ctrl x – cut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Ctrl v – paste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Ctrl p – </a:t>
            </a:r>
            <a:r>
              <a:rPr lang="en-US" sz="3600" dirty="0" smtClean="0"/>
              <a:t>print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Ctrl n – </a:t>
            </a:r>
            <a:r>
              <a:rPr lang="en-US" smtClean="0"/>
              <a:t>new document</a:t>
            </a:r>
            <a:endParaRPr lang="en-US" sz="3600" dirty="0" smtClean="0"/>
          </a:p>
          <a:p>
            <a:pPr>
              <a:spcBef>
                <a:spcPts val="0"/>
              </a:spcBef>
            </a:pPr>
            <a:endParaRPr lang="en-US" sz="3600" dirty="0" smtClean="0"/>
          </a:p>
          <a:p>
            <a:pPr>
              <a:spcBef>
                <a:spcPts val="0"/>
              </a:spcBef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6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528353"/>
            <a:ext cx="11133909" cy="46861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When </a:t>
            </a:r>
            <a:r>
              <a:rPr lang="en-US" sz="3200" dirty="0" smtClean="0"/>
              <a:t>starting a new presentation, </a:t>
            </a:r>
            <a:r>
              <a:rPr lang="en-US" sz="3200" b="1" dirty="0"/>
              <a:t>always</a:t>
            </a:r>
            <a:r>
              <a:rPr lang="en-US" sz="3200" dirty="0"/>
              <a:t> </a:t>
            </a:r>
            <a:r>
              <a:rPr lang="en-US" sz="3200" b="1" dirty="0"/>
              <a:t>save</a:t>
            </a:r>
            <a:r>
              <a:rPr lang="en-US" sz="3200" dirty="0"/>
              <a:t> and name it </a:t>
            </a:r>
            <a:r>
              <a:rPr lang="en-US" sz="3200" b="1" dirty="0"/>
              <a:t>before</a:t>
            </a:r>
            <a:r>
              <a:rPr lang="en-US" sz="3200" dirty="0"/>
              <a:t> you even </a:t>
            </a:r>
            <a:r>
              <a:rPr lang="en-US" sz="3200" b="1" dirty="0"/>
              <a:t>begin</a:t>
            </a:r>
            <a:r>
              <a:rPr lang="en-US" sz="3200" dirty="0"/>
              <a:t> </a:t>
            </a:r>
            <a:r>
              <a:rPr lang="en-US" sz="3200" b="1" dirty="0"/>
              <a:t>typing</a:t>
            </a:r>
            <a:r>
              <a:rPr lang="en-US" sz="32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File – Save As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2800" dirty="0"/>
              <a:t>Always update your save with “</a:t>
            </a:r>
            <a:r>
              <a:rPr lang="en-US" sz="2800" b="1" dirty="0"/>
              <a:t>control s</a:t>
            </a:r>
            <a:r>
              <a:rPr lang="en-US" sz="2800" dirty="0"/>
              <a:t>”.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Create your presentation in </a:t>
            </a:r>
            <a:r>
              <a:rPr lang="en-US" sz="3200" b="1" dirty="0" smtClean="0"/>
              <a:t>ALL BLACK AND WHITE </a:t>
            </a:r>
            <a:r>
              <a:rPr lang="en-US" sz="3200" dirty="0" smtClean="0"/>
              <a:t>first</a:t>
            </a:r>
            <a:r>
              <a:rPr lang="en-US" sz="32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Don’t waste your time playing around with colors, fonts or designs until </a:t>
            </a:r>
            <a:r>
              <a:rPr lang="en-US" sz="2800" b="1" dirty="0"/>
              <a:t>all of your data </a:t>
            </a:r>
            <a:r>
              <a:rPr lang="en-US" sz="2800" dirty="0"/>
              <a:t>is typed in</a:t>
            </a:r>
            <a:r>
              <a:rPr lang="en-US" sz="2800" dirty="0" smtClean="0"/>
              <a:t>.</a:t>
            </a:r>
          </a:p>
          <a:p>
            <a:pPr lvl="2">
              <a:spcBef>
                <a:spcPts val="0"/>
              </a:spcBef>
            </a:pPr>
            <a:r>
              <a:rPr lang="en-US" sz="2400" dirty="0" smtClean="0"/>
              <a:t>Or you will never get your slide show created.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Make it “pretty” once the work is done.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2480" y="391886"/>
            <a:ext cx="10058400" cy="1371600"/>
          </a:xfrm>
        </p:spPr>
        <p:txBody>
          <a:bodyPr/>
          <a:lstStyle/>
          <a:p>
            <a:r>
              <a:rPr lang="en-US" b="1" dirty="0" smtClean="0"/>
              <a:t>Tips…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9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05" y="333103"/>
            <a:ext cx="10058400" cy="1371600"/>
          </a:xfrm>
        </p:spPr>
        <p:txBody>
          <a:bodyPr/>
          <a:lstStyle/>
          <a:p>
            <a:r>
              <a:rPr lang="en-US" dirty="0"/>
              <a:t>Inserting a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888" y="1704703"/>
            <a:ext cx="7638398" cy="4643846"/>
          </a:xfrm>
        </p:spPr>
        <p:txBody>
          <a:bodyPr>
            <a:normAutofit/>
          </a:bodyPr>
          <a:lstStyle/>
          <a:p>
            <a:r>
              <a:rPr lang="en-US" dirty="0" smtClean="0"/>
              <a:t>Home Tab</a:t>
            </a:r>
          </a:p>
          <a:p>
            <a:pPr lvl="1"/>
            <a:r>
              <a:rPr lang="en-US" dirty="0" smtClean="0"/>
              <a:t>New Slide</a:t>
            </a:r>
          </a:p>
          <a:p>
            <a:pPr lvl="1"/>
            <a:r>
              <a:rPr lang="en-US" dirty="0" smtClean="0"/>
              <a:t>Choices</a:t>
            </a:r>
          </a:p>
          <a:p>
            <a:r>
              <a:rPr lang="en-US" dirty="0" smtClean="0"/>
              <a:t>Most Popular Styles</a:t>
            </a:r>
          </a:p>
          <a:p>
            <a:pPr lvl="1"/>
            <a:r>
              <a:rPr lang="en-US" dirty="0" smtClean="0"/>
              <a:t>Title Slide</a:t>
            </a:r>
          </a:p>
          <a:p>
            <a:pPr lvl="1"/>
            <a:r>
              <a:rPr lang="en-US" dirty="0" smtClean="0"/>
              <a:t>Title and Content</a:t>
            </a:r>
            <a:endParaRPr lang="en-US" dirty="0"/>
          </a:p>
          <a:p>
            <a:pPr lvl="1"/>
            <a:r>
              <a:rPr lang="en-US" dirty="0" smtClean="0"/>
              <a:t>Two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r="48444" b="30579"/>
          <a:stretch/>
        </p:blipFill>
        <p:spPr>
          <a:xfrm>
            <a:off x="5199460" y="1176896"/>
            <a:ext cx="6992540" cy="5293671"/>
          </a:xfrm>
          <a:prstGeom prst="rect">
            <a:avLst/>
          </a:prstGeom>
        </p:spPr>
      </p:pic>
      <p:pic>
        <p:nvPicPr>
          <p:cNvPr id="6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bullets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time you strike the tab key the information</a:t>
            </a:r>
          </a:p>
          <a:p>
            <a:pPr lvl="3"/>
            <a:r>
              <a:rPr lang="en-US" dirty="0" smtClean="0"/>
              <a:t>You are typing will indent</a:t>
            </a:r>
            <a:r>
              <a:rPr lang="en-US" dirty="0"/>
              <a:t> </a:t>
            </a:r>
            <a:r>
              <a:rPr lang="en-US" dirty="0" smtClean="0"/>
              <a:t>to the right</a:t>
            </a:r>
          </a:p>
          <a:p>
            <a:pPr lvl="3"/>
            <a:r>
              <a:rPr lang="en-US" dirty="0" smtClean="0"/>
              <a:t>The more you tab, the more it will indent</a:t>
            </a:r>
          </a:p>
          <a:p>
            <a:pPr lvl="1"/>
            <a:r>
              <a:rPr lang="en-US" dirty="0" smtClean="0"/>
              <a:t>If you want your information to move left</a:t>
            </a:r>
          </a:p>
          <a:p>
            <a:pPr lvl="3"/>
            <a:r>
              <a:rPr lang="en-US" dirty="0" smtClean="0"/>
              <a:t>Move back toward the left margin </a:t>
            </a:r>
          </a:p>
          <a:p>
            <a:pPr lvl="3"/>
            <a:r>
              <a:rPr lang="en-US" dirty="0" smtClean="0"/>
              <a:t>Strike “shift tab.”</a:t>
            </a:r>
          </a:p>
          <a:p>
            <a:r>
              <a:rPr lang="en-US" dirty="0" smtClean="0"/>
              <a:t>Holding down SHIFT and TAB together will move your tab left, back out to the left margin.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4" y="108375"/>
            <a:ext cx="10058400" cy="1371600"/>
          </a:xfrm>
        </p:spPr>
        <p:txBody>
          <a:bodyPr/>
          <a:lstStyle/>
          <a:p>
            <a:r>
              <a:rPr lang="en-US" dirty="0" smtClean="0"/>
              <a:t>Lose your bullets?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82" y="1479975"/>
            <a:ext cx="5923032" cy="49905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Select the text box you want bullets in</a:t>
            </a:r>
          </a:p>
          <a:p>
            <a:pPr lvl="1"/>
            <a:r>
              <a:rPr lang="en-US" dirty="0" smtClean="0"/>
              <a:t>Click on the Home Tab</a:t>
            </a:r>
          </a:p>
          <a:p>
            <a:pPr lvl="1"/>
            <a:r>
              <a:rPr lang="en-US" dirty="0" smtClean="0"/>
              <a:t>Then, click on the bullet icon at the top of the screen and try to reapply your bullets.</a:t>
            </a:r>
          </a:p>
          <a:p>
            <a:r>
              <a:rPr lang="en-US" dirty="0" smtClean="0"/>
              <a:t>You could also go back up Home Tab</a:t>
            </a:r>
          </a:p>
          <a:p>
            <a:pPr lvl="1"/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Re apply the slide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7410" b="44519"/>
          <a:stretch/>
        </p:blipFill>
        <p:spPr>
          <a:xfrm>
            <a:off x="6637311" y="769252"/>
            <a:ext cx="5533496" cy="2757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6842" b="39367"/>
          <a:stretch/>
        </p:blipFill>
        <p:spPr>
          <a:xfrm>
            <a:off x="6637311" y="3709606"/>
            <a:ext cx="5554689" cy="2998169"/>
          </a:xfrm>
          <a:prstGeom prst="rect">
            <a:avLst/>
          </a:prstGeom>
        </p:spPr>
      </p:pic>
      <p:pic>
        <p:nvPicPr>
          <p:cNvPr id="8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5" y="431073"/>
            <a:ext cx="10058400" cy="1371600"/>
          </a:xfrm>
        </p:spPr>
        <p:txBody>
          <a:bodyPr/>
          <a:lstStyle/>
          <a:p>
            <a:r>
              <a:rPr lang="en-US" b="1" dirty="0" smtClean="0"/>
              <a:t>More Tips…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291" y="1606731"/>
            <a:ext cx="9989321" cy="49769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b="1" dirty="0" smtClean="0"/>
              <a:t>Control m</a:t>
            </a:r>
            <a:r>
              <a:rPr lang="en-US" dirty="0" smtClean="0"/>
              <a:t>” is the shortcut to add a new slide.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Watch out for OVERLAP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Every time you switch Design Them watch out for overlap of textboxes and images.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When </a:t>
            </a:r>
            <a:r>
              <a:rPr lang="en-US" b="1" dirty="0" smtClean="0"/>
              <a:t>Printing</a:t>
            </a:r>
            <a:r>
              <a:rPr lang="en-US" dirty="0" smtClean="0"/>
              <a:t> (control p) – NEVER print full page slides.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Always choose a </a:t>
            </a:r>
            <a:r>
              <a:rPr lang="en-US" b="1" dirty="0" smtClean="0"/>
              <a:t>handout</a:t>
            </a:r>
            <a:r>
              <a:rPr lang="en-US" dirty="0" smtClean="0"/>
              <a:t> with multiple slides per sheet of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Using 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43" y="1728665"/>
            <a:ext cx="10599312" cy="47419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File</a:t>
            </a:r>
          </a:p>
          <a:p>
            <a:pPr lvl="1"/>
            <a:r>
              <a:rPr lang="en-US" dirty="0" smtClean="0"/>
              <a:t>Print</a:t>
            </a:r>
          </a:p>
          <a:p>
            <a:pPr lvl="2"/>
            <a:r>
              <a:rPr lang="en-US" sz="3200" dirty="0" smtClean="0"/>
              <a:t>Slides</a:t>
            </a:r>
          </a:p>
          <a:p>
            <a:pPr lvl="3"/>
            <a:r>
              <a:rPr lang="en-US" sz="3200" dirty="0" smtClean="0"/>
              <a:t>Choose Handouts</a:t>
            </a:r>
          </a:p>
          <a:p>
            <a:pPr lvl="4"/>
            <a:r>
              <a:rPr lang="en-US" sz="3200" dirty="0" smtClean="0"/>
              <a:t>Ex. 6 slides per page</a:t>
            </a:r>
          </a:p>
          <a:p>
            <a:r>
              <a:rPr lang="en-US" sz="3200" dirty="0" smtClean="0"/>
              <a:t>NEVER Print </a:t>
            </a:r>
            <a:r>
              <a:rPr lang="en-US" dirty="0" smtClean="0"/>
              <a:t>FULL PAGE Slides</a:t>
            </a:r>
          </a:p>
          <a:p>
            <a:pPr lvl="1"/>
            <a:r>
              <a:rPr lang="en-US" dirty="0" smtClean="0"/>
              <a:t>It is a huge waste of ink &amp; paper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-2234" r="60023" b="18620"/>
          <a:stretch/>
        </p:blipFill>
        <p:spPr>
          <a:xfrm>
            <a:off x="7149737" y="0"/>
            <a:ext cx="5042263" cy="5465626"/>
          </a:xfrm>
          <a:prstGeom prst="rect">
            <a:avLst/>
          </a:prstGeom>
        </p:spPr>
      </p:pic>
      <p:pic>
        <p:nvPicPr>
          <p:cNvPr id="6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313" y="400519"/>
            <a:ext cx="8911687" cy="1280890"/>
          </a:xfrm>
        </p:spPr>
        <p:txBody>
          <a:bodyPr/>
          <a:lstStyle/>
          <a:p>
            <a:r>
              <a:rPr lang="en-US" b="1" dirty="0" smtClean="0"/>
              <a:t>Font Tips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760" y="1681409"/>
            <a:ext cx="9885817" cy="546027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Make sure your font is at least </a:t>
            </a:r>
            <a:r>
              <a:rPr lang="en-US" b="1" dirty="0"/>
              <a:t>size </a:t>
            </a:r>
            <a:r>
              <a:rPr lang="en-US" b="1" dirty="0" smtClean="0"/>
              <a:t>20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Visibility is key.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Utilize your bullets.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Don’t type a book on a slide.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Use </a:t>
            </a:r>
            <a:r>
              <a:rPr lang="en-US" b="1" dirty="0" smtClean="0"/>
              <a:t>brief</a:t>
            </a:r>
            <a:r>
              <a:rPr lang="en-US" dirty="0" smtClean="0"/>
              <a:t> points.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Try for </a:t>
            </a:r>
            <a:r>
              <a:rPr lang="en-US" dirty="0"/>
              <a:t>no more than 6 points per </a:t>
            </a:r>
            <a:r>
              <a:rPr lang="en-US" dirty="0" smtClean="0"/>
              <a:t>slide.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Remember to tab in and tab out.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b="1" dirty="0" smtClean="0"/>
              <a:t>Shift tab</a:t>
            </a:r>
            <a:r>
              <a:rPr lang="en-US" dirty="0" smtClean="0"/>
              <a:t>” will move your tab back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04" y="400519"/>
            <a:ext cx="10058400" cy="1371600"/>
          </a:xfrm>
        </p:spPr>
        <p:txBody>
          <a:bodyPr/>
          <a:lstStyle/>
          <a:p>
            <a:r>
              <a:rPr lang="en-US" dirty="0" smtClean="0"/>
              <a:t>Graphics and Design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469" y="1685109"/>
            <a:ext cx="10368143" cy="4226113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b="1" dirty="0" smtClean="0"/>
              <a:t>Designs</a:t>
            </a:r>
            <a:r>
              <a:rPr lang="en-US" dirty="0" smtClean="0"/>
              <a:t> and </a:t>
            </a:r>
            <a:r>
              <a:rPr lang="en-US" b="1" dirty="0" smtClean="0"/>
              <a:t>Images</a:t>
            </a:r>
            <a:r>
              <a:rPr lang="en-US" dirty="0" smtClean="0"/>
              <a:t> that </a:t>
            </a:r>
            <a:r>
              <a:rPr lang="en-US" b="1" dirty="0" smtClean="0"/>
              <a:t>fit </a:t>
            </a:r>
            <a:r>
              <a:rPr lang="en-US" dirty="0" smtClean="0"/>
              <a:t>with the topic of your presentation.</a:t>
            </a:r>
          </a:p>
          <a:p>
            <a:r>
              <a:rPr lang="en-US" dirty="0" smtClean="0"/>
              <a:t>Do not </a:t>
            </a:r>
            <a:r>
              <a:rPr lang="en-US" b="1" dirty="0" smtClean="0"/>
              <a:t>over</a:t>
            </a:r>
            <a:r>
              <a:rPr lang="en-US" dirty="0" smtClean="0"/>
              <a:t> </a:t>
            </a:r>
            <a:r>
              <a:rPr lang="en-US" b="1" dirty="0" smtClean="0"/>
              <a:t>use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Animation </a:t>
            </a:r>
          </a:p>
          <a:p>
            <a:pPr lvl="1"/>
            <a:r>
              <a:rPr lang="en-US" dirty="0" smtClean="0"/>
              <a:t>Sound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olor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4126-D696-4F79-BDB0-0EE6220DAF4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 descr="C:\Users\tellsworth\AppData\Local\Microsoft\Windows\Temporary Internet Files\Content.IE5\0G5NWFA4\logo-powerpoi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268" y="0"/>
            <a:ext cx="794732" cy="8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D2BA6EF5EBE4D8FE56C3D7FFA7028" ma:contentTypeVersion="29" ma:contentTypeDescription="Create a new document." ma:contentTypeScope="" ma:versionID="2294a72c43e581c27e6ae77c0e72a3fe">
  <xsd:schema xmlns:xsd="http://www.w3.org/2001/XMLSchema" xmlns:xs="http://www.w3.org/2001/XMLSchema" xmlns:p="http://schemas.microsoft.com/office/2006/metadata/properties" xmlns:ns3="968dbe4d-483c-4bd7-8c7b-287a3305d3b6" xmlns:ns4="d2816622-cc35-45ff-b38d-8694946a657f" targetNamespace="http://schemas.microsoft.com/office/2006/metadata/properties" ma:root="true" ma:fieldsID="addf551c11476f017bc0910d02014912" ns3:_="" ns4:_="">
    <xsd:import namespace="968dbe4d-483c-4bd7-8c7b-287a3305d3b6"/>
    <xsd:import namespace="d2816622-cc35-45ff-b38d-8694946a65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TeamsChannelI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dbe4d-483c-4bd7-8c7b-287a3305d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6622-cc35-45ff-b38d-8694946a657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2816622-cc35-45ff-b38d-8694946a657f" xsi:nil="true"/>
    <AppVersion xmlns="d2816622-cc35-45ff-b38d-8694946a657f" xsi:nil="true"/>
    <DefaultSectionNames xmlns="d2816622-cc35-45ff-b38d-8694946a657f" xsi:nil="true"/>
    <Is_Collaboration_Space_Locked xmlns="d2816622-cc35-45ff-b38d-8694946a657f" xsi:nil="true"/>
    <Self_Registration_Enabled xmlns="d2816622-cc35-45ff-b38d-8694946a657f" xsi:nil="true"/>
    <FolderType xmlns="d2816622-cc35-45ff-b38d-8694946a657f" xsi:nil="true"/>
    <Students xmlns="d2816622-cc35-45ff-b38d-8694946a657f">
      <UserInfo>
        <DisplayName/>
        <AccountId xsi:nil="true"/>
        <AccountType/>
      </UserInfo>
    </Students>
    <Student_Groups xmlns="d2816622-cc35-45ff-b38d-8694946a657f">
      <UserInfo>
        <DisplayName/>
        <AccountId xsi:nil="true"/>
        <AccountType/>
      </UserInfo>
    </Student_Groups>
    <Invited_Students xmlns="d2816622-cc35-45ff-b38d-8694946a657f" xsi:nil="true"/>
    <Has_Teacher_Only_SectionGroup xmlns="d2816622-cc35-45ff-b38d-8694946a657f" xsi:nil="true"/>
    <Owner xmlns="d2816622-cc35-45ff-b38d-8694946a657f">
      <UserInfo>
        <DisplayName/>
        <AccountId xsi:nil="true"/>
        <AccountType/>
      </UserInfo>
    </Owner>
    <Teachers xmlns="d2816622-cc35-45ff-b38d-8694946a657f">
      <UserInfo>
        <DisplayName/>
        <AccountId xsi:nil="true"/>
        <AccountType/>
      </UserInfo>
    </Teachers>
    <Invited_Teachers xmlns="d2816622-cc35-45ff-b38d-8694946a657f" xsi:nil="true"/>
    <NotebookType xmlns="d2816622-cc35-45ff-b38d-8694946a657f" xsi:nil="true"/>
    <CultureName xmlns="d2816622-cc35-45ff-b38d-8694946a657f" xsi:nil="true"/>
    <TeamsChannelId xmlns="d2816622-cc35-45ff-b38d-8694946a657f" xsi:nil="true"/>
  </documentManagement>
</p:properties>
</file>

<file path=customXml/itemProps1.xml><?xml version="1.0" encoding="utf-8"?>
<ds:datastoreItem xmlns:ds="http://schemas.openxmlformats.org/officeDocument/2006/customXml" ds:itemID="{4EE0C978-E68F-4D40-AD5E-64F4A3F96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dbe4d-483c-4bd7-8c7b-287a3305d3b6"/>
    <ds:schemaRef ds:uri="d2816622-cc35-45ff-b38d-8694946a6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105FD5-677C-40A9-AA58-0862D677A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743DB-8494-4891-9763-C82F77DC468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2816622-cc35-45ff-b38d-8694946a657f"/>
    <ds:schemaRef ds:uri="968dbe4d-483c-4bd7-8c7b-287a3305d3b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97</TotalTime>
  <Words>600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Savon</vt:lpstr>
      <vt:lpstr>Tips for successful PowerPoint</vt:lpstr>
      <vt:lpstr>Tips…</vt:lpstr>
      <vt:lpstr>Inserting a Slide</vt:lpstr>
      <vt:lpstr>Using bullets</vt:lpstr>
      <vt:lpstr>Lose your bullets?</vt:lpstr>
      <vt:lpstr>More Tips…</vt:lpstr>
      <vt:lpstr>Print Using Handouts</vt:lpstr>
      <vt:lpstr>Font Tips</vt:lpstr>
      <vt:lpstr>Graphics and Design Tips</vt:lpstr>
      <vt:lpstr>Design Tab  - Variants</vt:lpstr>
      <vt:lpstr>More on Variants</vt:lpstr>
      <vt:lpstr>Color Tips</vt:lpstr>
      <vt:lpstr>Presentation Tips</vt:lpstr>
      <vt:lpstr>View  - Slide Master</vt:lpstr>
      <vt:lpstr>Don’t forget your shortcuts</vt:lpstr>
    </vt:vector>
  </TitlesOfParts>
  <Company>Fillmore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Ellsworth, Tricia</dc:creator>
  <cp:lastModifiedBy>Ellsworth, Tricia</cp:lastModifiedBy>
  <cp:revision>35</cp:revision>
  <dcterms:created xsi:type="dcterms:W3CDTF">2020-05-08T23:16:24Z</dcterms:created>
  <dcterms:modified xsi:type="dcterms:W3CDTF">2020-05-18T18:16:23Z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0x0101008B1D2BA6EF5EBE4D8FE56C3D7FFA7028</vt:lpwstr>
  </property>
</Properties>
</file>